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10693400" cy="7561263"/>
  <p:notesSz cx="6669088" cy="9885363"/>
  <p:defaultTextStyle>
    <a:defPPr>
      <a:defRPr lang="fr-FR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382">
          <p15:clr>
            <a:srgbClr val="A4A3A4"/>
          </p15:clr>
        </p15:guide>
        <p15:guide id="4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E2F"/>
    <a:srgbClr val="00B3DC"/>
    <a:srgbClr val="FFE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705" autoAdjust="0"/>
  </p:normalViewPr>
  <p:slideViewPr>
    <p:cSldViewPr>
      <p:cViewPr varScale="1">
        <p:scale>
          <a:sx n="79" d="100"/>
          <a:sy n="79" d="100"/>
        </p:scale>
        <p:origin x="1114" y="43"/>
      </p:cViewPr>
      <p:guideLst>
        <p:guide orient="horz" pos="2160"/>
        <p:guide pos="2880"/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F62C6-BC9F-4F03-B83A-ED0EEC1A33E1}" type="datetimeFigureOut">
              <a:rPr lang="fr-FR" smtClean="0"/>
              <a:t>04/05/2017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900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8250" y="93900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8FFAB-69BD-433E-B53A-424B6DF1F9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7947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42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42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EFBC3-D370-45DC-800B-912CEE116BD9}" type="datetimeFigureOut">
              <a:rPr lang="fr-FR" smtClean="0"/>
              <a:t>04/05/2017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1363"/>
            <a:ext cx="5243512" cy="370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909" y="4695548"/>
            <a:ext cx="5335270" cy="4448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89379"/>
            <a:ext cx="2889938" cy="4942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7607" y="9389379"/>
            <a:ext cx="2889938" cy="4942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987ED-7FC6-4015-B54B-F291C560E1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971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1111"/>
            <a:ext cx="10693958" cy="7560152"/>
          </a:xfrm>
          <a:prstGeom prst="rect">
            <a:avLst/>
          </a:prstGeom>
        </p:spPr>
      </p:pic>
      <p:sp>
        <p:nvSpPr>
          <p:cNvPr id="11" name="Titre 1"/>
          <p:cNvSpPr txBox="1">
            <a:spLocks/>
          </p:cNvSpPr>
          <p:nvPr userDrawn="1"/>
        </p:nvSpPr>
        <p:spPr>
          <a:xfrm>
            <a:off x="3186460" y="19447"/>
            <a:ext cx="7416824" cy="1168896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>
            <a:lvl1pPr algn="l" defTabSz="9956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dirty="0"/>
          </a:p>
        </p:txBody>
      </p:sp>
      <p:sp>
        <p:nvSpPr>
          <p:cNvPr id="12" name="Espace réservé du contenu 2"/>
          <p:cNvSpPr>
            <a:spLocks noGrp="1"/>
          </p:cNvSpPr>
          <p:nvPr>
            <p:ph idx="1"/>
          </p:nvPr>
        </p:nvSpPr>
        <p:spPr>
          <a:xfrm>
            <a:off x="991719" y="1636516"/>
            <a:ext cx="9624060" cy="4990084"/>
          </a:xfrm>
        </p:spPr>
        <p:txBody>
          <a:bodyPr/>
          <a:lstStyle>
            <a:lvl1pPr marL="373384" indent="-373384">
              <a:buClr>
                <a:srgbClr val="FFE400"/>
              </a:buClr>
              <a:buSzPct val="75000"/>
              <a:buFont typeface="Wingdings 3" panose="05040102010807070707" pitchFamily="18" charset="2"/>
              <a:buChar char=""/>
              <a:defRPr/>
            </a:lvl1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10196" y="7234896"/>
            <a:ext cx="926303" cy="613204"/>
          </a:xfrm>
          <a:prstGeom prst="rect">
            <a:avLst/>
          </a:prstGeom>
        </p:spPr>
        <p:txBody>
          <a:bodyPr/>
          <a:lstStyle>
            <a:lvl1pPr>
              <a:defRPr sz="1300" b="1" i="1">
                <a:solidFill>
                  <a:schemeClr val="bg1"/>
                </a:solidFill>
              </a:defRPr>
            </a:lvl1pPr>
          </a:lstStyle>
          <a:p>
            <a:fld id="{1D0DBB98-C7B7-4EC2-8559-1E65BAA5634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1846216" y="7074773"/>
            <a:ext cx="5444699" cy="466725"/>
          </a:xfrm>
        </p:spPr>
        <p:txBody>
          <a:bodyPr/>
          <a:lstStyle>
            <a:lvl1pPr marL="0" indent="0">
              <a:buNone/>
              <a:defRPr sz="3600"/>
            </a:lvl1pPr>
          </a:lstStyle>
          <a:p>
            <a:r>
              <a:rPr lang="fr-FR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CONTACT : Prénom NOM – Tél. – mél – site web</a:t>
            </a:r>
          </a:p>
          <a:p>
            <a:r>
              <a:rPr lang="fr-FR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Lieu</a:t>
            </a:r>
            <a:r>
              <a:rPr lang="fr-FR" sz="9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d’intervention (département ou région)</a:t>
            </a:r>
            <a:endParaRPr lang="fr-FR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941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764296"/>
            <a:ext cx="9624060" cy="4990084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763713"/>
            <a:ext cx="9623425" cy="4991100"/>
          </a:xfrm>
        </p:spPr>
        <p:txBody>
          <a:bodyPr/>
          <a:lstStyle/>
          <a:p>
            <a:r>
              <a:rPr lang="fr-FR" dirty="0" smtClean="0"/>
              <a:t>Texte (+ photo si nécessaire)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7092950"/>
            <a:ext cx="925513" cy="612775"/>
          </a:xfrm>
        </p:spPr>
        <p:txBody>
          <a:bodyPr/>
          <a:lstStyle/>
          <a:p>
            <a:fld id="{1D0DBB98-C7B7-4EC2-8559-1E65BAA56341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6" name="Titre 3"/>
          <p:cNvSpPr txBox="1">
            <a:spLocks/>
          </p:cNvSpPr>
          <p:nvPr/>
        </p:nvSpPr>
        <p:spPr>
          <a:xfrm>
            <a:off x="2582530" y="2"/>
            <a:ext cx="8109513" cy="1356499"/>
          </a:xfrm>
          <a:prstGeom prst="rect">
            <a:avLst/>
          </a:prstGeom>
        </p:spPr>
        <p:txBody>
          <a:bodyPr vert="horz" lIns="99569" tIns="49785" rIns="99569" bIns="49785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000" cap="small" dirty="0" smtClean="0"/>
              <a:t>Entreprise</a:t>
            </a:r>
            <a:r>
              <a:rPr lang="fr-FR" sz="3800" cap="small" dirty="0"/>
              <a:t/>
            </a:r>
            <a:br>
              <a:rPr lang="fr-FR" sz="3800" cap="small" dirty="0"/>
            </a:br>
            <a:r>
              <a:rPr lang="fr-FR" sz="3900" b="1" dirty="0" smtClean="0"/>
              <a:t>Nom du produit/service/projet</a:t>
            </a:r>
            <a:endParaRPr lang="fr-FR" sz="3900" b="1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475286" y="404902"/>
            <a:ext cx="1775188" cy="951599"/>
          </a:xfrm>
          <a:prstGeom prst="rect">
            <a:avLst/>
          </a:prstGeom>
        </p:spPr>
        <p:txBody>
          <a:bodyPr vert="horz" lIns="99569" tIns="49785" rIns="99569" bIns="49785" rtlCol="0">
            <a:noAutofit/>
          </a:bodyPr>
          <a:lstStyle>
            <a:lvl1pPr marL="373384" indent="-373384" algn="l" defTabSz="995690" rtl="0" eaLnBrk="1" latinLnBrk="0" hangingPunct="1">
              <a:spcBef>
                <a:spcPct val="20000"/>
              </a:spcBef>
              <a:buClr>
                <a:srgbClr val="FFE400"/>
              </a:buClr>
              <a:buSzPct val="75000"/>
              <a:buFont typeface="Wingdings 3" panose="05040102010807070707" pitchFamily="18" charset="2"/>
              <a:buChar char="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8998" indent="-31115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44613" indent="-24892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42458" indent="-24892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40303" indent="-24892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38148" indent="-24892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5993" indent="-24892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33838" indent="-24892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31683" indent="-24892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500" dirty="0" smtClean="0"/>
              <a:t>LOGO</a:t>
            </a:r>
            <a:endParaRPr lang="fr-FR" sz="2500" dirty="0"/>
          </a:p>
        </p:txBody>
      </p:sp>
      <p:sp>
        <p:nvSpPr>
          <p:cNvPr id="8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1674292" y="7020991"/>
            <a:ext cx="5444699" cy="466725"/>
          </a:xfrm>
        </p:spPr>
        <p:txBody>
          <a:bodyPr/>
          <a:lstStyle>
            <a:lvl1pPr marL="0" indent="0">
              <a:buNone/>
              <a:defRPr sz="3600"/>
            </a:lvl1pPr>
          </a:lstStyle>
          <a:p>
            <a:r>
              <a:rPr lang="fr-FR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CONTACT : Prénom NOM – Tél. – mél – site web</a:t>
            </a:r>
          </a:p>
          <a:p>
            <a:r>
              <a:rPr lang="fr-FR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Lieu</a:t>
            </a:r>
            <a:r>
              <a:rPr lang="fr-FR" sz="9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d’intervention (département ou région)</a:t>
            </a:r>
            <a:endParaRPr lang="fr-FR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477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ersonnalisé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F243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771</TotalTime>
  <Words>28</Words>
  <Application>Microsoft Office PowerPoint</Application>
  <PresentationFormat>Personnalisé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 3</vt:lpstr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ENTREPRISE Nom du produit</dc:title>
  <dc:creator>Delphine Macron</dc:creator>
  <cp:lastModifiedBy>Laurence Deffieux</cp:lastModifiedBy>
  <cp:revision>97</cp:revision>
  <cp:lastPrinted>2014-07-17T12:49:16Z</cp:lastPrinted>
  <dcterms:created xsi:type="dcterms:W3CDTF">2014-01-27T13:41:04Z</dcterms:created>
  <dcterms:modified xsi:type="dcterms:W3CDTF">2017-05-04T08:31:38Z</dcterms:modified>
</cp:coreProperties>
</file>