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0693400" cy="7561263"/>
  <p:notesSz cx="6669088" cy="9885363"/>
  <p:defaultTextStyle>
    <a:defPPr>
      <a:defRPr lang="fr-FR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2">
          <p15:clr>
            <a:srgbClr val="A4A3A4"/>
          </p15:clr>
        </p15:guide>
        <p15:guide id="4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2F"/>
    <a:srgbClr val="00B3DC"/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5" autoAdjust="0"/>
  </p:normalViewPr>
  <p:slideViewPr>
    <p:cSldViewPr>
      <p:cViewPr varScale="1">
        <p:scale>
          <a:sx n="70" d="100"/>
          <a:sy n="70" d="100"/>
        </p:scale>
        <p:origin x="538" y="38"/>
      </p:cViewPr>
      <p:guideLst>
        <p:guide orient="horz" pos="2160"/>
        <p:guide pos="2880"/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F62C6-BC9F-4F03-B83A-ED0EEC1A33E1}" type="datetimeFigureOut">
              <a:rPr lang="fr-FR" smtClean="0"/>
              <a:t>13/09/2016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25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8FFAB-69BD-433E-B53A-424B6DF1F9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947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EFBC3-D370-45DC-800B-912CEE116BD9}" type="datetimeFigureOut">
              <a:rPr lang="fr-FR" smtClean="0"/>
              <a:t>13/09/2016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1363"/>
            <a:ext cx="5243512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95548"/>
            <a:ext cx="5335270" cy="4448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89379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389379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987ED-7FC6-4015-B54B-F291C560E1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7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978325" y="2192789"/>
            <a:ext cx="7955769" cy="3175686"/>
          </a:xfrm>
        </p:spPr>
        <p:txBody>
          <a:bodyPr anchor="t">
            <a:normAutofit/>
          </a:bodyPr>
          <a:lstStyle>
            <a:lvl1pPr algn="r">
              <a:defRPr sz="59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-295327" y="6343115"/>
            <a:ext cx="926303" cy="61320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b="1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0DBB98-C7B7-4EC2-8559-1E65BAA56341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" y="0"/>
            <a:ext cx="10692309" cy="7562035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 userDrawn="1"/>
        </p:nvSpPr>
        <p:spPr>
          <a:xfrm>
            <a:off x="3186460" y="19447"/>
            <a:ext cx="7416824" cy="1168896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>
            <a:lvl1pPr algn="l" defTabSz="9956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534670" y="1764296"/>
            <a:ext cx="9624060" cy="4990084"/>
          </a:xfrm>
        </p:spPr>
        <p:txBody>
          <a:bodyPr/>
          <a:lstStyle>
            <a:lvl1pPr marL="373384" indent="-373384">
              <a:buClr>
                <a:srgbClr val="FFE400"/>
              </a:buClr>
              <a:buSzPct val="75000"/>
              <a:buFont typeface="Wingdings 3" panose="05040102010807070707" pitchFamily="18" charset="2"/>
              <a:buChar char=""/>
              <a:defRPr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59957" y="7092999"/>
            <a:ext cx="926303" cy="613204"/>
          </a:xfrm>
        </p:spPr>
        <p:txBody>
          <a:bodyPr/>
          <a:lstStyle>
            <a:lvl1pPr>
              <a:defRPr sz="1300" b="1" i="1">
                <a:solidFill>
                  <a:schemeClr val="bg1"/>
                </a:solidFill>
              </a:defRPr>
            </a:lvl1pPr>
          </a:lstStyle>
          <a:p>
            <a:fld id="{1D0DBB98-C7B7-4EC2-8559-1E65BAA5634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941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DBB98-C7B7-4EC2-8559-1E65BAA56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763713"/>
            <a:ext cx="9623425" cy="4991100"/>
          </a:xfrm>
        </p:spPr>
        <p:txBody>
          <a:bodyPr/>
          <a:lstStyle/>
          <a:p>
            <a:r>
              <a:rPr lang="fr-FR" dirty="0" smtClean="0"/>
              <a:t>Texte (+ photo si nécessaire)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7092950"/>
            <a:ext cx="925513" cy="612775"/>
          </a:xfrm>
        </p:spPr>
        <p:txBody>
          <a:bodyPr/>
          <a:lstStyle/>
          <a:p>
            <a:fld id="{1D0DBB98-C7B7-4EC2-8559-1E65BAA56341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3"/>
          <p:cNvSpPr txBox="1">
            <a:spLocks/>
          </p:cNvSpPr>
          <p:nvPr/>
        </p:nvSpPr>
        <p:spPr>
          <a:xfrm>
            <a:off x="2582530" y="2"/>
            <a:ext cx="8109513" cy="1356499"/>
          </a:xfrm>
          <a:prstGeom prst="rect">
            <a:avLst/>
          </a:prstGeom>
        </p:spPr>
        <p:txBody>
          <a:bodyPr vert="horz" lIns="99569" tIns="49785" rIns="99569" bIns="49785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000" cap="small" dirty="0" smtClean="0"/>
              <a:t>Entreprise</a:t>
            </a:r>
            <a:r>
              <a:rPr lang="fr-FR" sz="3800" cap="small" dirty="0"/>
              <a:t/>
            </a:r>
            <a:br>
              <a:rPr lang="fr-FR" sz="3800" cap="small" dirty="0"/>
            </a:br>
            <a:r>
              <a:rPr lang="fr-FR" sz="3900" b="1" dirty="0" smtClean="0"/>
              <a:t>Nom du produit/service/projet</a:t>
            </a:r>
            <a:endParaRPr lang="fr-FR" sz="3900" b="1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75286" y="404902"/>
            <a:ext cx="1775188" cy="951599"/>
          </a:xfrm>
          <a:prstGeom prst="rect">
            <a:avLst/>
          </a:prstGeom>
        </p:spPr>
        <p:txBody>
          <a:bodyPr vert="horz" lIns="99569" tIns="49785" rIns="99569" bIns="49785" rtlCol="0"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Clr>
                <a:srgbClr val="FFE400"/>
              </a:buClr>
              <a:buSzPct val="75000"/>
              <a:buFont typeface="Wingdings 3" panose="05040102010807070707" pitchFamily="18" charset="2"/>
              <a:buChar char="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500" dirty="0" smtClean="0"/>
              <a:t>LOGO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5747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F243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9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3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ENTREPRISE Nom du produit</dc:title>
  <dc:creator>Delphine Macron</dc:creator>
  <cp:lastModifiedBy>Laurence Deffieux</cp:lastModifiedBy>
  <cp:revision>90</cp:revision>
  <cp:lastPrinted>2014-07-17T12:49:16Z</cp:lastPrinted>
  <dcterms:created xsi:type="dcterms:W3CDTF">2014-01-27T13:41:04Z</dcterms:created>
  <dcterms:modified xsi:type="dcterms:W3CDTF">2016-09-13T14:43:42Z</dcterms:modified>
</cp:coreProperties>
</file>